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12" r:id="rId2"/>
    <p:sldId id="513" r:id="rId3"/>
    <p:sldId id="514" r:id="rId4"/>
    <p:sldId id="515" r:id="rId5"/>
    <p:sldId id="516" r:id="rId6"/>
    <p:sldId id="488" r:id="rId7"/>
    <p:sldId id="489" r:id="rId8"/>
    <p:sldId id="490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526" r:id="rId19"/>
    <p:sldId id="530" r:id="rId20"/>
    <p:sldId id="527" r:id="rId21"/>
    <p:sldId id="528" r:id="rId22"/>
    <p:sldId id="529" r:id="rId23"/>
    <p:sldId id="397" r:id="rId24"/>
    <p:sldId id="393" r:id="rId25"/>
    <p:sldId id="392" r:id="rId26"/>
    <p:sldId id="398" r:id="rId27"/>
    <p:sldId id="402" r:id="rId28"/>
    <p:sldId id="403" r:id="rId29"/>
    <p:sldId id="404" r:id="rId30"/>
    <p:sldId id="405" r:id="rId31"/>
    <p:sldId id="531" r:id="rId32"/>
    <p:sldId id="532" r:id="rId33"/>
    <p:sldId id="539" r:id="rId34"/>
    <p:sldId id="533" r:id="rId35"/>
    <p:sldId id="53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80D3B8-C4C2-48EF-A760-AAF870A8470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645CC-BB3D-4C61-8702-449D60E35E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6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1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117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53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8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3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02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61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7208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39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07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29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88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6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60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8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25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9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94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74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8A60-3C4E-A1E3-D40B-FDE865FCA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0669F-8B52-3C35-B6E8-030CC8651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547EA-640A-BCCF-98F9-4D2F6D68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3FA72-4DA7-53B7-9F9A-1B3CB734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AE26F-F98F-DA7D-3B8B-E01C9690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65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D6DF-DE72-5C1F-AA36-FF97E391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1E6B3-86BA-883D-75A6-BBEB294FE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3621-4C10-C56B-72E7-B5C804579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054D3-9B8E-13FA-5CC5-F73292C56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DE7A4-5D5D-29D8-D74E-A3DEAD55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27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51A230-0771-36D9-6D01-73487F6D3E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FFCBB1-4853-5D7E-4989-CBCEAF95A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DA850-FDAF-52C3-2EBE-6F19FD29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198D8-D395-31B0-47BA-FD1A02F95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C6C30-368E-0CB1-E0E0-CD579096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E4D6-6DC2-3D52-87EC-C039457A6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2AD7A-25FF-5BA3-E67F-4A1ED3EFB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FB269B-887D-5B6F-45EC-BFA5B5E79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692CC-EF41-EB49-6C31-C4F0056B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019D7-8D7F-A670-57DB-B7A9C0A9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55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6E87F-CF89-A39D-17B2-0F94A270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EDF43-55BF-90B5-A837-A764DABB7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2D57C-179A-D32F-34A0-40AED4F13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FE2AE-7EF2-2EFD-1651-02533D089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979B-3031-025F-C516-E21EEADC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1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72B7-C075-BD7B-DE91-43AD8508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147D4-AC83-692C-967A-A3E66944E6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5E2A9-5406-331F-3713-6002B9A40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E4F556-9906-0576-23FA-E9D91E7E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50691-60C3-8DC4-9498-270192E74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069AE-BA73-4B21-3E9C-B624BBCF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9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5C85-847E-8E69-764E-B3590001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E9B06-49C5-32C4-2F0E-80BC87018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ACD74-D2F4-A62C-52B5-7D9FB8056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0F374-4B91-E2B1-CF52-E607B84629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F85A6-8035-4BB6-AD67-76BB9E593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5FFE1-E2CF-4F99-DE7F-D9635ED17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29893-2BAC-AB49-839C-A3DD85984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AC08B-000F-F85C-A36B-6E0F5B39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8B7F9-5D81-4101-F616-3C1892C6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25CA23-D597-EA64-0CF1-A2C010E0F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C0C7A-CBAA-4F69-21BC-9407E2995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7E276D-7E4F-E993-6A16-964FB09B9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3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AB7625-574B-8EB6-0A6B-180D89A20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EFDA-9FD9-0BAC-2660-C61DF687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863AF-FFB7-A635-7C1E-764925081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63A8B-30AE-448A-45B8-D350CAB8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7984A-788F-5675-02F0-3BCEBB5A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19800-C279-83C3-40F5-A9D56729C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2DC6C-BE5B-C27C-12CB-8AFB2969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ADC9B-98D1-D4E6-A363-5EA5B264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EE7AF-00FE-32EE-5026-13DC90FA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0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24DB-AF01-9632-AC0A-DCE682FF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748A5D-9DF1-581B-1D81-91E6970B68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F47E9-B331-81D3-3968-51B0FF3AA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05CAA-9970-88AF-07BA-E12574ED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37528-5285-5878-E8B9-1305E85C8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1BDD8-061C-7B52-A7DF-341A9E35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09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E53DC-7E4C-E2EF-CA44-12D382B7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72E47-5BFC-DC44-4D0F-176039DE2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80729-6B1F-F608-D20C-132852427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4DEED-8BC2-4ADB-8DEE-DDD07804FC7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72B4F-0983-7C8E-19F1-10B6E2576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9B836-AA82-3743-79BB-3ABCE3B95C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2D96C-1E7B-46DB-9191-D001FBDF11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87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microsoft.com/office/2007/relationships/hdphoto" Target="../media/hdphoto10.wdp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62.png"/><Relationship Id="rId4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65.png"/><Relationship Id="rId4" Type="http://schemas.microsoft.com/office/2007/relationships/hdphoto" Target="../media/hdphoto1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t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t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t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t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7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tif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647FACDE-2D49-4952-AF1D-F45DF1A8D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48" y="2333256"/>
            <a:ext cx="3445961" cy="34459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2037 (Ex: 1370; Large: 667)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D58AD1FE-E1FF-40F7-8E92-46B509D974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146" y="2315377"/>
            <a:ext cx="3456217" cy="34459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B9BB16-44B1-E06D-E8E3-12D019FA5E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875" t="13271" r="58542" b="10065"/>
          <a:stretch/>
        </p:blipFill>
        <p:spPr>
          <a:xfrm>
            <a:off x="390778" y="2143357"/>
            <a:ext cx="4157127" cy="36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75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436B5-140F-4377-82D1-666DE46D4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9000"/>
                    </a14:imgEffect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96327"/>
            <a:ext cx="3399750" cy="3435103"/>
          </a:xfrm>
          <a:prstGeom prst="rect">
            <a:avLst/>
          </a:prstGeom>
        </p:spPr>
      </p:pic>
      <p:pic>
        <p:nvPicPr>
          <p:cNvPr id="6" name="Picture 5" descr="A picture containing white, star, outdoor object&#10;&#10;Description automatically generated">
            <a:extLst>
              <a:ext uri="{FF2B5EF4-FFF2-40B4-BE49-F238E27FC236}">
                <a16:creationId xmlns:a16="http://schemas.microsoft.com/office/drawing/2014/main" id="{CB46C673-22C1-4DF4-A026-F4267DEBE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396327"/>
            <a:ext cx="3399750" cy="34351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81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478 (Ex: 244; Large: 234)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ACC5E-0CFC-B14F-F652-C4EAF19C0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84" t="16517" r="58229" b="12963"/>
          <a:stretch/>
        </p:blipFill>
        <p:spPr>
          <a:xfrm>
            <a:off x="363464" y="2330952"/>
            <a:ext cx="4026405" cy="322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72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outdoor object, night sky&#10;&#10;Description automatically generated">
            <a:extLst>
              <a:ext uri="{FF2B5EF4-FFF2-40B4-BE49-F238E27FC236}">
                <a16:creationId xmlns:a16="http://schemas.microsoft.com/office/drawing/2014/main" id="{8A07F3C0-5112-48BC-B34C-9484B19DD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471" y="2307584"/>
            <a:ext cx="3464412" cy="3500437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A0CE4EE-6730-4B75-BEB0-3B9C1C699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24524"/>
            <a:ext cx="3422239" cy="34578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1503 (Ex: 1106; Large: 397)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1F208-0772-1626-B8E8-2A9842809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7" t="14931" r="58542" b="12963"/>
          <a:stretch/>
        </p:blipFill>
        <p:spPr>
          <a:xfrm>
            <a:off x="228571" y="2169398"/>
            <a:ext cx="4345593" cy="361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2B117DA7-2EDA-4B4A-9648-513FB24AF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85" y="2370343"/>
            <a:ext cx="3422241" cy="3457828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CF26883E-D402-4B19-846C-A74E33EFF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73750"/>
            <a:ext cx="3422240" cy="34578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671 (Ex: 479; Large: 192)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848F6-BFBD-3981-3FF8-778FD4AE4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7" t="15966" r="58646" b="12963"/>
          <a:stretch/>
        </p:blipFill>
        <p:spPr>
          <a:xfrm>
            <a:off x="340973" y="2247379"/>
            <a:ext cx="4196803" cy="345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7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FA871DCD-D5F5-41FB-AEB0-A0C64FA2A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31" y="2312107"/>
            <a:ext cx="3422239" cy="3457826"/>
          </a:xfrm>
          <a:prstGeom prst="rect">
            <a:avLst/>
          </a:prstGeom>
        </p:spPr>
      </p:pic>
      <p:pic>
        <p:nvPicPr>
          <p:cNvPr id="6" name="Picture 5" descr="A picture containing night, white, outdoor object, light&#10;&#10;Description automatically generated">
            <a:extLst>
              <a:ext uri="{FF2B5EF4-FFF2-40B4-BE49-F238E27FC236}">
                <a16:creationId xmlns:a16="http://schemas.microsoft.com/office/drawing/2014/main" id="{C2E83DB9-1BC1-4D47-BAB9-67133A45D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278" y="2265978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1250 (Ex: 907; Large: 343)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439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64DAB-1044-921F-C254-88C668669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7" t="15966" r="58646" b="12963"/>
          <a:stretch/>
        </p:blipFill>
        <p:spPr>
          <a:xfrm>
            <a:off x="474466" y="2204427"/>
            <a:ext cx="4148373" cy="34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0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B8FE39F5-7D6D-4F43-B55B-9B8D6DF5D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01322"/>
            <a:ext cx="3428119" cy="3457825"/>
          </a:xfrm>
          <a:prstGeom prst="rect">
            <a:avLst/>
          </a:prstGeom>
        </p:spPr>
      </p:pic>
      <p:pic>
        <p:nvPicPr>
          <p:cNvPr id="3" name="Picture 2" descr="A picture containing white, night, star, outdoor object&#10;&#10;Description automatically generated">
            <a:extLst>
              <a:ext uri="{FF2B5EF4-FFF2-40B4-BE49-F238E27FC236}">
                <a16:creationId xmlns:a16="http://schemas.microsoft.com/office/drawing/2014/main" id="{12F20590-E5CF-4AEA-BBDE-CD4B0B956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0000"/>
                    </a14:imgEffect>
                    <a14:imgEffect>
                      <a14:brightnessContrast bright="30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661" y="2321477"/>
            <a:ext cx="3428119" cy="34578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1161 (Ex: 842; Large: 319)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931FC-4F4B-BFB5-BABD-8C5C12F27F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79" t="15966" r="58438" b="10567"/>
          <a:stretch/>
        </p:blipFill>
        <p:spPr>
          <a:xfrm>
            <a:off x="427740" y="2301322"/>
            <a:ext cx="4123654" cy="34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9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03450359-BCDF-48AD-8640-369767FA2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453" y="2336766"/>
            <a:ext cx="3422239" cy="3457826"/>
          </a:xfrm>
          <a:prstGeom prst="rect">
            <a:avLst/>
          </a:prstGeom>
        </p:spPr>
      </p:pic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DE04CEA8-C950-4BDF-8D99-6EA8F1B92B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01" y="2333256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934 (Ex: 803; Large: 131)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BF1A0-DB47-5AA8-FEDF-DFE2873678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875" t="15966" r="57813" b="12963"/>
          <a:stretch/>
        </p:blipFill>
        <p:spPr>
          <a:xfrm>
            <a:off x="217086" y="2286603"/>
            <a:ext cx="4590042" cy="363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9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DB910488-B7F9-48C3-B5F6-555808471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532" y="2305970"/>
            <a:ext cx="3399750" cy="3429211"/>
          </a:xfrm>
          <a:prstGeom prst="rect">
            <a:avLst/>
          </a:prstGeom>
        </p:spPr>
      </p:pic>
      <p:pic>
        <p:nvPicPr>
          <p:cNvPr id="4" name="Picture 3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DDFD397C-5BD1-45B9-90E8-C54B5D3C5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79" y="2330952"/>
            <a:ext cx="3405592" cy="34351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232 (Ex: 121; Large: 111)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 match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6B918-DA18-F7DB-15A3-73D4BBC505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6" t="16518" r="57604" b="12346"/>
          <a:stretch/>
        </p:blipFill>
        <p:spPr>
          <a:xfrm>
            <a:off x="84416" y="2290958"/>
            <a:ext cx="4806863" cy="38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3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night, dark, night sky&#10;&#10;Description automatically generated">
            <a:extLst>
              <a:ext uri="{FF2B5EF4-FFF2-40B4-BE49-F238E27FC236}">
                <a16:creationId xmlns:a16="http://schemas.microsoft.com/office/drawing/2014/main" id="{0F4BFC16-A0B0-49F4-A145-5E74E60B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004" y="2381376"/>
            <a:ext cx="3422239" cy="3457826"/>
          </a:xfrm>
          <a:prstGeom prst="rect">
            <a:avLst/>
          </a:prstGeom>
        </p:spPr>
      </p:pic>
      <p:pic>
        <p:nvPicPr>
          <p:cNvPr id="7" name="Picture 6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5CF1F2DA-0312-4BFC-A274-ADD8AAF37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938" y="2381376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1389 (Ex: 1069; Large: 320)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443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higher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780CD8-5077-EA5A-7AFD-4B8BAC12F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3" t="16667" r="58542" b="10567"/>
          <a:stretch/>
        </p:blipFill>
        <p:spPr>
          <a:xfrm>
            <a:off x="538784" y="2418211"/>
            <a:ext cx="4131242" cy="345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575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outdoor, star, night&#10;&#10;Description automatically generated">
            <a:extLst>
              <a:ext uri="{FF2B5EF4-FFF2-40B4-BE49-F238E27FC236}">
                <a16:creationId xmlns:a16="http://schemas.microsoft.com/office/drawing/2014/main" id="{681806EE-83BB-40E1-86B4-A6887CF7D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31" y="2342587"/>
            <a:ext cx="3422239" cy="3457826"/>
          </a:xfrm>
          <a:prstGeom prst="rect">
            <a:avLst/>
          </a:prstGeom>
        </p:spPr>
      </p:pic>
      <p:pic>
        <p:nvPicPr>
          <p:cNvPr id="3" name="Picture 2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41A50783-EE45-4283-82FF-543F1D5F2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352 (Ex: 244; Large: 108)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D5492-40E6-2ACE-F546-1020678972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4" t="16358" r="58854" b="10567"/>
          <a:stretch/>
        </p:blipFill>
        <p:spPr>
          <a:xfrm>
            <a:off x="429686" y="2290958"/>
            <a:ext cx="3993865" cy="338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2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B7FE2A74-3A25-424C-BBAB-8A2AABFD8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122" y="2356125"/>
            <a:ext cx="3399749" cy="3440994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62BDA046-014B-474F-A74E-D75220F45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56125"/>
            <a:ext cx="3398660" cy="3428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90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448 (Ex: 271; Large: 177)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 CI Healthy (214-263)</a:t>
            </a:r>
          </a:p>
          <a:p>
            <a:r>
              <a:rPr lang="en-US" dirty="0"/>
              <a:t>              	             After wash count match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B7F2F8-C4CC-42B4-FB90-765435BC7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2" t="16644" r="58542" b="13889"/>
          <a:stretch/>
        </p:blipFill>
        <p:spPr>
          <a:xfrm>
            <a:off x="565620" y="2438156"/>
            <a:ext cx="3985260" cy="32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, light, outdoor object, night sky&#10;&#10;Description automatically generated">
            <a:extLst>
              <a:ext uri="{FF2B5EF4-FFF2-40B4-BE49-F238E27FC236}">
                <a16:creationId xmlns:a16="http://schemas.microsoft.com/office/drawing/2014/main" id="{D22D824E-6865-489E-816C-67D87D5D1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88" y="2327404"/>
            <a:ext cx="3454866" cy="3454866"/>
          </a:xfrm>
          <a:prstGeom prst="rect">
            <a:avLst/>
          </a:prstGeom>
        </p:spPr>
      </p:pic>
      <p:pic>
        <p:nvPicPr>
          <p:cNvPr id="10" name="Picture 9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D7CF1D4A-14AB-48F3-850E-20EA8CF8D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0456"/>
            <a:ext cx="3445962" cy="3445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2459 (Ex: 1315; Large: 1144)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153F82-60A9-7015-3781-73FE70749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54" t="16038" r="58958" b="10567"/>
          <a:stretch/>
        </p:blipFill>
        <p:spPr>
          <a:xfrm>
            <a:off x="12674" y="2327403"/>
            <a:ext cx="4102125" cy="342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9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D660F3C3-AB2B-48C8-B1A4-33DE18F6D4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96" y="2319094"/>
            <a:ext cx="3422239" cy="3457826"/>
          </a:xfrm>
          <a:prstGeom prst="rect">
            <a:avLst/>
          </a:prstGeom>
        </p:spPr>
      </p:pic>
      <p:pic>
        <p:nvPicPr>
          <p:cNvPr id="6" name="Picture 5" descr="A picture containing outdoor, star, night, night sky&#10;&#10;Description automatically generated">
            <a:extLst>
              <a:ext uri="{FF2B5EF4-FFF2-40B4-BE49-F238E27FC236}">
                <a16:creationId xmlns:a16="http://schemas.microsoft.com/office/drawing/2014/main" id="{2671DDC0-117E-4FC2-AF33-AD1F82636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609" y="2319094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885 (Ex: 586; Large: 299)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25F08-9DFD-8102-DDEE-D30A54EBF7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89" t="15967" r="57922" b="10567"/>
          <a:stretch/>
        </p:blipFill>
        <p:spPr>
          <a:xfrm>
            <a:off x="304565" y="2255852"/>
            <a:ext cx="4315550" cy="35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23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white, star, outdoor object&#10;&#10;Description automatically generated">
            <a:extLst>
              <a:ext uri="{FF2B5EF4-FFF2-40B4-BE49-F238E27FC236}">
                <a16:creationId xmlns:a16="http://schemas.microsoft.com/office/drawing/2014/main" id="{A16F84DE-0ADD-467D-94DF-1B2833F7D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240" y="2332493"/>
            <a:ext cx="3422239" cy="3457826"/>
          </a:xfrm>
          <a:prstGeom prst="rect">
            <a:avLst/>
          </a:prstGeom>
        </p:spPr>
      </p:pic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F27A9CA-E037-4D3E-83C2-E328C9C80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24524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 484 (Ex: 244; Large: 204)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2C7467-7A07-5BE6-3BCC-E5E1E8EAD2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67" t="16595" r="57922" b="12987"/>
          <a:stretch/>
        </p:blipFill>
        <p:spPr>
          <a:xfrm>
            <a:off x="190006" y="2290958"/>
            <a:ext cx="4095586" cy="328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3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E93AF9A2-8874-4F9B-8616-2583F468D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5000"/>
                    </a14:imgEffect>
                    <a14:imgEffect>
                      <a14:brightnessContrast bright="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081" y="2324524"/>
            <a:ext cx="3422239" cy="3457826"/>
          </a:xfrm>
          <a:prstGeom prst="rect">
            <a:avLst/>
          </a:prstGeom>
        </p:spPr>
      </p:pic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03E07102-F64E-458F-9897-C492ECE97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1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81" y="2333256"/>
            <a:ext cx="3422239" cy="34578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93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173 (Ex: 140; Large: 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61601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782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0195C-776F-02DA-8037-6616F61D93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468" t="15967" r="57727" b="10567"/>
          <a:stretch/>
        </p:blipFill>
        <p:spPr>
          <a:xfrm>
            <a:off x="296172" y="2324524"/>
            <a:ext cx="4263899" cy="354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44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94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463     </a:t>
            </a:r>
          </a:p>
          <a:p>
            <a:r>
              <a:rPr lang="en-US" dirty="0"/>
              <a:t>Large particle: 109</a:t>
            </a:r>
          </a:p>
          <a:p>
            <a:r>
              <a:rPr lang="en-US" dirty="0"/>
              <a:t>Exosome: 354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63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DA6A8DCE-6213-2655-21DE-C0C40C5BB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26" y="1557792"/>
            <a:ext cx="3884160" cy="3917322"/>
          </a:xfrm>
          <a:prstGeom prst="rect">
            <a:avLst/>
          </a:prstGeom>
        </p:spPr>
      </p:pic>
      <p:pic>
        <p:nvPicPr>
          <p:cNvPr id="6" name="Picture 5" descr="A picture containing outdoor, star, outdoor object, slope&#10;&#10;Description automatically generated">
            <a:extLst>
              <a:ext uri="{FF2B5EF4-FFF2-40B4-BE49-F238E27FC236}">
                <a16:creationId xmlns:a16="http://schemas.microsoft.com/office/drawing/2014/main" id="{1F82E882-F496-1430-97F4-48D87F9AB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384" y="1557792"/>
            <a:ext cx="3884160" cy="391323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561B123-728C-49A2-4E68-C40BEF549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1" r="27984"/>
          <a:stretch/>
        </p:blipFill>
        <p:spPr>
          <a:xfrm>
            <a:off x="197785" y="1839282"/>
            <a:ext cx="3529781" cy="352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86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95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243    </a:t>
            </a:r>
          </a:p>
          <a:p>
            <a:r>
              <a:rPr lang="en-US" dirty="0"/>
              <a:t>Large particle: 42</a:t>
            </a:r>
          </a:p>
          <a:p>
            <a:r>
              <a:rPr lang="en-US" dirty="0"/>
              <a:t>Exosome: 201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101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A67E00B-B822-7EAF-7292-7BA608002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39" y="1690688"/>
            <a:ext cx="3843567" cy="3864077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B91602A-208B-FBCF-0AA1-B94C1323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58" y="1690687"/>
            <a:ext cx="3843568" cy="386407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B386FED-58C7-FDAE-EF42-BFAC1A888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3" r="28065"/>
          <a:stretch/>
        </p:blipFill>
        <p:spPr>
          <a:xfrm>
            <a:off x="142367" y="1857594"/>
            <a:ext cx="3575453" cy="359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62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96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325     </a:t>
            </a:r>
          </a:p>
          <a:p>
            <a:r>
              <a:rPr lang="en-US" dirty="0"/>
              <a:t>Large particle: 63</a:t>
            </a:r>
          </a:p>
          <a:p>
            <a:r>
              <a:rPr lang="en-US" dirty="0"/>
              <a:t>Exosome: 262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121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white, night, star, outdoor object&#10;&#10;Description automatically generated">
            <a:extLst>
              <a:ext uri="{FF2B5EF4-FFF2-40B4-BE49-F238E27FC236}">
                <a16:creationId xmlns:a16="http://schemas.microsoft.com/office/drawing/2014/main" id="{D7702745-8741-C502-0322-94C4A0D4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44" y="1775824"/>
            <a:ext cx="3812903" cy="3833249"/>
          </a:xfrm>
          <a:prstGeom prst="rect">
            <a:avLst/>
          </a:prstGeom>
        </p:spPr>
      </p:pic>
      <p:pic>
        <p:nvPicPr>
          <p:cNvPr id="6" name="Picture 5" descr="A picture containing star, dark, outdoor object, night&#10;&#10;Description automatically generated">
            <a:extLst>
              <a:ext uri="{FF2B5EF4-FFF2-40B4-BE49-F238E27FC236}">
                <a16:creationId xmlns:a16="http://schemas.microsoft.com/office/drawing/2014/main" id="{AB3CB1D4-0117-C8CC-668E-0770BA49D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98" y="1775824"/>
            <a:ext cx="3804794" cy="383324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49407B5-B941-24DA-32AD-592DBB89E8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9" r="28871"/>
          <a:stretch/>
        </p:blipFill>
        <p:spPr>
          <a:xfrm>
            <a:off x="127808" y="1690688"/>
            <a:ext cx="3712312" cy="37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13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97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399     </a:t>
            </a:r>
          </a:p>
          <a:p>
            <a:r>
              <a:rPr lang="en-US" dirty="0"/>
              <a:t>Large particle: 99</a:t>
            </a:r>
          </a:p>
          <a:p>
            <a:r>
              <a:rPr lang="en-US" dirty="0"/>
              <a:t>Exosome: 300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49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star, outdoor object, slope, night sky&#10;&#10;Description automatically generated">
            <a:extLst>
              <a:ext uri="{FF2B5EF4-FFF2-40B4-BE49-F238E27FC236}">
                <a16:creationId xmlns:a16="http://schemas.microsoft.com/office/drawing/2014/main" id="{1692AE41-E58A-AA6C-712D-4ED4B3F9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420" y="1451430"/>
            <a:ext cx="4021734" cy="4030355"/>
          </a:xfrm>
          <a:prstGeom prst="rect">
            <a:avLst/>
          </a:prstGeom>
        </p:spPr>
      </p:pic>
      <p:pic>
        <p:nvPicPr>
          <p:cNvPr id="6" name="Picture 5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91A0A41A-E61F-1FAF-20F2-97C4D681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896" y="1451430"/>
            <a:ext cx="3996235" cy="403035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D293F3D-13C7-CF35-A74D-ACB6C863B0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6" r="28226"/>
          <a:stretch/>
        </p:blipFill>
        <p:spPr>
          <a:xfrm>
            <a:off x="161138" y="1784826"/>
            <a:ext cx="3539613" cy="360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98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429     </a:t>
            </a:r>
          </a:p>
          <a:p>
            <a:r>
              <a:rPr lang="en-US" dirty="0"/>
              <a:t>Large particle: 52</a:t>
            </a:r>
          </a:p>
          <a:p>
            <a:r>
              <a:rPr lang="en-US" dirty="0"/>
              <a:t>Exosome: 377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56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night, star, dark, night sky&#10;&#10;Description automatically generated">
            <a:extLst>
              <a:ext uri="{FF2B5EF4-FFF2-40B4-BE49-F238E27FC236}">
                <a16:creationId xmlns:a16="http://schemas.microsoft.com/office/drawing/2014/main" id="{328C3765-A139-EB68-2AF9-182A405F4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58" y="1588104"/>
            <a:ext cx="3978009" cy="4003481"/>
          </a:xfrm>
          <a:prstGeom prst="rect">
            <a:avLst/>
          </a:prstGeom>
        </p:spPr>
      </p:pic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4004A3A2-E1D9-AD4E-3DFC-C162CEFB1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07" y="1588103"/>
            <a:ext cx="3963649" cy="399322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5A60157-2AFC-7228-2E25-2A1EDC1D7B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9" r="28387"/>
          <a:stretch/>
        </p:blipFill>
        <p:spPr>
          <a:xfrm>
            <a:off x="136384" y="1842413"/>
            <a:ext cx="3528834" cy="358719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7752B3-1135-5D61-2EA6-2D5D2E7E897D}"/>
              </a:ext>
            </a:extLst>
          </p:cNvPr>
          <p:cNvCxnSpPr/>
          <p:nvPr/>
        </p:nvCxnSpPr>
        <p:spPr>
          <a:xfrm>
            <a:off x="11654015" y="542960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2E8933-ED0E-FFCB-EF8C-F41D59797457}"/>
              </a:ext>
            </a:extLst>
          </p:cNvPr>
          <p:cNvCxnSpPr/>
          <p:nvPr/>
        </p:nvCxnSpPr>
        <p:spPr>
          <a:xfrm>
            <a:off x="7370618" y="543586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264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99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248     </a:t>
            </a:r>
          </a:p>
          <a:p>
            <a:r>
              <a:rPr lang="en-US" dirty="0"/>
              <a:t>Large particle: 25</a:t>
            </a:r>
          </a:p>
          <a:p>
            <a:r>
              <a:rPr lang="en-US" dirty="0"/>
              <a:t>Exosome: 223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59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0C5F057-DB91-D6C5-4A69-6D6F8F2BF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50" y="1457135"/>
            <a:ext cx="4039569" cy="4074132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5A55DE91-96FA-B048-9C1C-E517E8EB4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91" y="1457135"/>
            <a:ext cx="4043889" cy="4074132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1006A49-B62B-9425-56A7-05AF121FFB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28710"/>
          <a:stretch/>
        </p:blipFill>
        <p:spPr>
          <a:xfrm>
            <a:off x="218576" y="1934270"/>
            <a:ext cx="3282745" cy="33534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422D2C-F080-7806-4369-6B9EE8DCFD1D}"/>
              </a:ext>
            </a:extLst>
          </p:cNvPr>
          <p:cNvCxnSpPr/>
          <p:nvPr/>
        </p:nvCxnSpPr>
        <p:spPr>
          <a:xfrm>
            <a:off x="11575357" y="5389424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408592-D55A-C72A-783F-85DCA9F4A7F3}"/>
              </a:ext>
            </a:extLst>
          </p:cNvPr>
          <p:cNvCxnSpPr/>
          <p:nvPr/>
        </p:nvCxnSpPr>
        <p:spPr>
          <a:xfrm>
            <a:off x="7191510" y="5389424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083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100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275     </a:t>
            </a:r>
          </a:p>
          <a:p>
            <a:r>
              <a:rPr lang="en-US" dirty="0"/>
              <a:t>Large particle: 70</a:t>
            </a:r>
          </a:p>
          <a:p>
            <a:r>
              <a:rPr lang="en-US" dirty="0"/>
              <a:t>Exosome: 205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68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AF6CB821-6669-6D90-20EF-DF1101E7F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06" y="1528269"/>
            <a:ext cx="4022978" cy="4053064"/>
          </a:xfrm>
          <a:prstGeom prst="rect">
            <a:avLst/>
          </a:prstGeom>
        </p:spPr>
      </p:pic>
      <p:pic>
        <p:nvPicPr>
          <p:cNvPr id="6" name="Picture 5" descr="A picture containing night, white, dark, star&#10;&#10;Description automatically generated">
            <a:extLst>
              <a:ext uri="{FF2B5EF4-FFF2-40B4-BE49-F238E27FC236}">
                <a16:creationId xmlns:a16="http://schemas.microsoft.com/office/drawing/2014/main" id="{8BA36F8F-4BA3-C80F-DAC6-F71999782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467" y="1528269"/>
            <a:ext cx="4018679" cy="405306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08DF860-2B65-099D-7B67-59F4C8E70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r="28710"/>
          <a:stretch/>
        </p:blipFill>
        <p:spPr>
          <a:xfrm>
            <a:off x="113416" y="1833363"/>
            <a:ext cx="3349783" cy="34428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4A9454-BE71-26A5-6F07-D99F10CE5DCF}"/>
              </a:ext>
            </a:extLst>
          </p:cNvPr>
          <p:cNvCxnSpPr/>
          <p:nvPr/>
        </p:nvCxnSpPr>
        <p:spPr>
          <a:xfrm>
            <a:off x="7370618" y="542875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626E56-CC63-BB71-D7E0-21BDAA6361DD}"/>
              </a:ext>
            </a:extLst>
          </p:cNvPr>
          <p:cNvCxnSpPr/>
          <p:nvPr/>
        </p:nvCxnSpPr>
        <p:spPr>
          <a:xfrm>
            <a:off x="11599937" y="542875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54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nature, night, night sky&#10;&#10;Description automatically generated">
            <a:extLst>
              <a:ext uri="{FF2B5EF4-FFF2-40B4-BE49-F238E27FC236}">
                <a16:creationId xmlns:a16="http://schemas.microsoft.com/office/drawing/2014/main" id="{C7919964-8A45-97D4-F0DF-94D14703F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32" y="2338068"/>
            <a:ext cx="3416870" cy="3435103"/>
          </a:xfrm>
          <a:prstGeom prst="rect">
            <a:avLst/>
          </a:prstGeom>
        </p:spPr>
      </p:pic>
      <p:pic>
        <p:nvPicPr>
          <p:cNvPr id="11" name="Picture 10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9132ECCB-17C5-4ACF-68C5-EE5A49271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8068"/>
            <a:ext cx="3416870" cy="34461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77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310 (Ex: 167; Large: 143)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higher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73D3969-E843-0F2C-CFB4-0881EA376C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 r="28306"/>
          <a:stretch/>
        </p:blipFill>
        <p:spPr>
          <a:xfrm>
            <a:off x="346344" y="2118919"/>
            <a:ext cx="3645669" cy="371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97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358     </a:t>
            </a:r>
          </a:p>
          <a:p>
            <a:r>
              <a:rPr lang="en-US" dirty="0"/>
              <a:t>Large particle: 40</a:t>
            </a:r>
          </a:p>
          <a:p>
            <a:r>
              <a:rPr lang="en-US" dirty="0"/>
              <a:t>Exosome: 315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98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6" name="Picture 5" descr="A picture containing star, outdoor object, night sky, dark&#10;&#10;Description automatically generated">
            <a:extLst>
              <a:ext uri="{FF2B5EF4-FFF2-40B4-BE49-F238E27FC236}">
                <a16:creationId xmlns:a16="http://schemas.microsoft.com/office/drawing/2014/main" id="{204E4AF4-C821-B4F3-794F-444C30C3E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63" y="1446059"/>
            <a:ext cx="3919619" cy="3965881"/>
          </a:xfrm>
          <a:prstGeom prst="rect">
            <a:avLst/>
          </a:prstGeom>
        </p:spPr>
      </p:pic>
      <p:pic>
        <p:nvPicPr>
          <p:cNvPr id="8" name="Picture 7" descr="A picture containing star, white, night, outdoor object&#10;&#10;Description automatically generated">
            <a:extLst>
              <a:ext uri="{FF2B5EF4-FFF2-40B4-BE49-F238E27FC236}">
                <a16:creationId xmlns:a16="http://schemas.microsoft.com/office/drawing/2014/main" id="{0103C9B5-8A5B-62A7-FF41-AC0960DA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475" y="1446059"/>
            <a:ext cx="3923824" cy="3965881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6FF57FD-61ED-4B10-F0BF-FB22C9BA35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6" r="28145"/>
          <a:stretch/>
        </p:blipFill>
        <p:spPr>
          <a:xfrm>
            <a:off x="112836" y="1677195"/>
            <a:ext cx="3546557" cy="355973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C5F521-42A8-76CD-CB6D-4784D24B6BC8}"/>
              </a:ext>
            </a:extLst>
          </p:cNvPr>
          <p:cNvCxnSpPr/>
          <p:nvPr/>
        </p:nvCxnSpPr>
        <p:spPr>
          <a:xfrm>
            <a:off x="11396481" y="5224787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0F7C9C-DB19-E842-36FC-375F5A4E0107}"/>
              </a:ext>
            </a:extLst>
          </p:cNvPr>
          <p:cNvCxnSpPr/>
          <p:nvPr/>
        </p:nvCxnSpPr>
        <p:spPr>
          <a:xfrm>
            <a:off x="7181678" y="5236933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611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cancerous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398     </a:t>
            </a:r>
          </a:p>
          <a:p>
            <a:r>
              <a:rPr lang="en-US" dirty="0"/>
              <a:t>Large particle: 15</a:t>
            </a:r>
          </a:p>
          <a:p>
            <a:r>
              <a:rPr lang="en-US" dirty="0"/>
              <a:t>Exosome: 383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120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5" name="Picture 4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2EFDFAED-50A7-9D73-9C7A-D383799AF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479" y="1690688"/>
            <a:ext cx="3933690" cy="3967275"/>
          </a:xfrm>
          <a:prstGeom prst="rect">
            <a:avLst/>
          </a:prstGeo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E424D28-3FFA-6B82-2ED6-F3542D4A4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272" y="1703283"/>
            <a:ext cx="3933690" cy="3954680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9C77274C-E13E-3E3B-312A-A636118F34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r="28306"/>
          <a:stretch/>
        </p:blipFill>
        <p:spPr>
          <a:xfrm>
            <a:off x="267241" y="1967687"/>
            <a:ext cx="3352800" cy="33774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5D25D7-81DA-546A-52F0-26371A9E718E}"/>
              </a:ext>
            </a:extLst>
          </p:cNvPr>
          <p:cNvCxnSpPr/>
          <p:nvPr/>
        </p:nvCxnSpPr>
        <p:spPr>
          <a:xfrm>
            <a:off x="11499273" y="552350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81CBB5-9049-717D-AE9E-001CA7FAC96F}"/>
              </a:ext>
            </a:extLst>
          </p:cNvPr>
          <p:cNvCxnSpPr/>
          <p:nvPr/>
        </p:nvCxnSpPr>
        <p:spPr>
          <a:xfrm>
            <a:off x="7370618" y="550249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419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103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233     </a:t>
            </a:r>
          </a:p>
          <a:p>
            <a:r>
              <a:rPr lang="en-US" dirty="0"/>
              <a:t>Large particle: 32</a:t>
            </a:r>
          </a:p>
          <a:p>
            <a:r>
              <a:rPr lang="en-US" dirty="0"/>
              <a:t>Exosome: 201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65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night, dark, night sky&#10;&#10;Description automatically generated">
            <a:extLst>
              <a:ext uri="{FF2B5EF4-FFF2-40B4-BE49-F238E27FC236}">
                <a16:creationId xmlns:a16="http://schemas.microsoft.com/office/drawing/2014/main" id="{1E210D43-BC2B-5148-5744-A71FD581F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945" y="1578489"/>
            <a:ext cx="3804890" cy="3829254"/>
          </a:xfrm>
          <a:prstGeom prst="rect">
            <a:avLst/>
          </a:prstGeom>
        </p:spPr>
      </p:pic>
      <p:pic>
        <p:nvPicPr>
          <p:cNvPr id="6" name="Picture 5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C08BF769-6D5A-A1DB-156A-8F3C0DE720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882" y="1578489"/>
            <a:ext cx="3804863" cy="382925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ADF20491-4BBB-0FA7-940A-EA10E057BA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9" r="28387"/>
          <a:stretch/>
        </p:blipFill>
        <p:spPr>
          <a:xfrm>
            <a:off x="189464" y="1717910"/>
            <a:ext cx="3766957" cy="382925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238CB38-34AC-752B-2366-D39E2622EBC0}"/>
              </a:ext>
            </a:extLst>
          </p:cNvPr>
          <p:cNvCxnSpPr/>
          <p:nvPr/>
        </p:nvCxnSpPr>
        <p:spPr>
          <a:xfrm>
            <a:off x="11499273" y="5218705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CA1E1B-DDAD-0F40-3C88-718E66D30E65}"/>
              </a:ext>
            </a:extLst>
          </p:cNvPr>
          <p:cNvCxnSpPr/>
          <p:nvPr/>
        </p:nvCxnSpPr>
        <p:spPr>
          <a:xfrm>
            <a:off x="7283576" y="5266520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970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C75173-123B-CFB3-3D34-7F7EEE85136D}"/>
              </a:ext>
            </a:extLst>
          </p:cNvPr>
          <p:cNvGraphicFramePr>
            <a:graphicFrameLocks noGrp="1"/>
          </p:cNvGraphicFramePr>
          <p:nvPr/>
        </p:nvGraphicFramePr>
        <p:xfrm>
          <a:off x="142105" y="200783"/>
          <a:ext cx="11890242" cy="6383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1138">
                  <a:extLst>
                    <a:ext uri="{9D8B030D-6E8A-4147-A177-3AD203B41FA5}">
                      <a16:colId xmlns:a16="http://schemas.microsoft.com/office/drawing/2014/main" val="132273018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4329041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135878873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202172556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23085709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3500504103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832101442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955018197"/>
                    </a:ext>
                  </a:extLst>
                </a:gridCol>
                <a:gridCol w="1321138">
                  <a:extLst>
                    <a:ext uri="{9D8B030D-6E8A-4147-A177-3AD203B41FA5}">
                      <a16:colId xmlns:a16="http://schemas.microsoft.com/office/drawing/2014/main" val="429330216"/>
                    </a:ext>
                  </a:extLst>
                </a:gridCol>
              </a:tblGrid>
              <a:tr h="1770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Number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Large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Exosome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Retained 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MIR-21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Prediction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State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Sample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238274871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543717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238155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10303611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691516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174401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817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8973349"/>
                  </a:ext>
                </a:extLst>
              </a:tr>
              <a:tr h="1827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506-7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5910685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928373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8508517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823230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00484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7926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1705048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439173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991587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42458409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123661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5470270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3649233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15UH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6274234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551262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0296844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560203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502-3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469686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623680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855510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500-1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44326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 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26565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 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5036362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 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6547367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31464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0310-236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534104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Healthy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UH 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0363796"/>
                  </a:ext>
                </a:extLst>
              </a:tr>
              <a:tr h="177061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44" marR="6044" marT="6044" marB="0" anchor="b"/>
                </a:tc>
                <a:extLst>
                  <a:ext uri="{0D108BD9-81ED-4DB2-BD59-A6C34878D82A}">
                    <a16:rowId xmlns:a16="http://schemas.microsoft.com/office/drawing/2014/main" val="3433424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781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104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301     </a:t>
            </a:r>
          </a:p>
          <a:p>
            <a:r>
              <a:rPr lang="en-US" dirty="0"/>
              <a:t>Large particle: 22</a:t>
            </a:r>
          </a:p>
          <a:p>
            <a:r>
              <a:rPr lang="en-US" dirty="0"/>
              <a:t>Exosome: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42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outdoor, star, outdoor object, dark&#10;&#10;Description automatically generated">
            <a:extLst>
              <a:ext uri="{FF2B5EF4-FFF2-40B4-BE49-F238E27FC236}">
                <a16:creationId xmlns:a16="http://schemas.microsoft.com/office/drawing/2014/main" id="{59FF1BD0-6C01-A2F5-08F9-76A0B81AD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27" y="1489897"/>
            <a:ext cx="4087092" cy="4091436"/>
          </a:xfrm>
          <a:prstGeom prst="rect">
            <a:avLst/>
          </a:prstGeom>
        </p:spPr>
      </p:pic>
      <p:pic>
        <p:nvPicPr>
          <p:cNvPr id="6" name="Picture 5" descr="A picture containing night, nature, dark, night sky&#10;&#10;Description automatically generated">
            <a:extLst>
              <a:ext uri="{FF2B5EF4-FFF2-40B4-BE49-F238E27FC236}">
                <a16:creationId xmlns:a16="http://schemas.microsoft.com/office/drawing/2014/main" id="{46377E6D-FC72-A3D1-836A-58A3D991D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89" y="1489897"/>
            <a:ext cx="4095784" cy="4091436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A61E9E9-0FFA-48A7-83EA-AA8DCF2FAC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8" r="28387"/>
          <a:stretch/>
        </p:blipFill>
        <p:spPr>
          <a:xfrm>
            <a:off x="106521" y="1690688"/>
            <a:ext cx="3581368" cy="362735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8FA65C-117E-7575-1D9D-BCF8116DC48D}"/>
              </a:ext>
            </a:extLst>
          </p:cNvPr>
          <p:cNvCxnSpPr/>
          <p:nvPr/>
        </p:nvCxnSpPr>
        <p:spPr>
          <a:xfrm>
            <a:off x="11353800" y="5406866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687E5C-DDA7-A2BB-8CB4-BD5767C1AE58}"/>
              </a:ext>
            </a:extLst>
          </p:cNvPr>
          <p:cNvCxnSpPr/>
          <p:nvPr/>
        </p:nvCxnSpPr>
        <p:spPr>
          <a:xfrm>
            <a:off x="7162013" y="5405519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0327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4735-BECA-4342-8BEB-5F0BF97C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PANORAMA of sample 105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AF6362-BC19-404F-B69A-993B1EF4FDF0}"/>
              </a:ext>
            </a:extLst>
          </p:cNvPr>
          <p:cNvSpPr txBox="1"/>
          <p:nvPr/>
        </p:nvSpPr>
        <p:spPr>
          <a:xfrm>
            <a:off x="443345" y="6042998"/>
            <a:ext cx="40870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Note: 0% response to miRNA-21</a:t>
            </a:r>
          </a:p>
          <a:p>
            <a:r>
              <a:rPr lang="en-US" dirty="0"/>
              <a:t>Looks healthy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E04C6-B91B-4A97-9B15-8FEDFE6B7CEF}"/>
              </a:ext>
            </a:extLst>
          </p:cNvPr>
          <p:cNvSpPr txBox="1"/>
          <p:nvPr/>
        </p:nvSpPr>
        <p:spPr>
          <a:xfrm>
            <a:off x="4100945" y="5765999"/>
            <a:ext cx="32696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Before wash particles: 569     </a:t>
            </a:r>
          </a:p>
          <a:p>
            <a:r>
              <a:rPr lang="en-US" dirty="0"/>
              <a:t>Large particle: 134</a:t>
            </a:r>
          </a:p>
          <a:p>
            <a:r>
              <a:rPr lang="en-US" dirty="0"/>
              <a:t>Exosome: 435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1D9E7D-4C97-498C-A193-0C400F4F567D}"/>
              </a:ext>
            </a:extLst>
          </p:cNvPr>
          <p:cNvSpPr txBox="1"/>
          <p:nvPr/>
        </p:nvSpPr>
        <p:spPr>
          <a:xfrm>
            <a:off x="8451273" y="585833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After wash exosome: 57  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47B8F2-4DDF-433A-B95B-3F35A01C9EA4}"/>
              </a:ext>
            </a:extLst>
          </p:cNvPr>
          <p:cNvSpPr txBox="1"/>
          <p:nvPr/>
        </p:nvSpPr>
        <p:spPr>
          <a:xfrm>
            <a:off x="10397836" y="6504663"/>
            <a:ext cx="2202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i="1" dirty="0"/>
              <a:t>Scale Bar: 10 µm</a:t>
            </a:r>
          </a:p>
        </p:txBody>
      </p:sp>
      <p:pic>
        <p:nvPicPr>
          <p:cNvPr id="4" name="Picture 3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7FC42D9-94D2-EFCB-F64B-C3941FBB1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42" y="1690688"/>
            <a:ext cx="3896316" cy="3917085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EB08EE8A-3496-611C-7DCF-594D564D9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36" y="1690688"/>
            <a:ext cx="3853630" cy="3890645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F5706461-783A-8E60-748D-891A9FC697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27984"/>
          <a:stretch/>
        </p:blipFill>
        <p:spPr>
          <a:xfrm>
            <a:off x="149434" y="1759021"/>
            <a:ext cx="3725702" cy="378041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67222F-2428-6934-7526-B43983724D29}"/>
              </a:ext>
            </a:extLst>
          </p:cNvPr>
          <p:cNvCxnSpPr/>
          <p:nvPr/>
        </p:nvCxnSpPr>
        <p:spPr>
          <a:xfrm>
            <a:off x="7370618" y="5389424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88B5CC-C7B1-2CA3-2831-530E471A2594}"/>
              </a:ext>
            </a:extLst>
          </p:cNvPr>
          <p:cNvCxnSpPr/>
          <p:nvPr/>
        </p:nvCxnSpPr>
        <p:spPr>
          <a:xfrm>
            <a:off x="11499272" y="5389424"/>
            <a:ext cx="40233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7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C7D73D34-20DB-4C21-8CA7-33159C0A9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0000"/>
                    </a14:imgEffect>
                    <a14:imgEffect>
                      <a14:brightnessContrast brigh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0456"/>
            <a:ext cx="3445962" cy="3445962"/>
          </a:xfrm>
          <a:prstGeom prst="rect">
            <a:avLst/>
          </a:prstGeom>
        </p:spPr>
      </p:pic>
      <p:pic>
        <p:nvPicPr>
          <p:cNvPr id="5" name="Picture 4" descr="A picture containing outdoor, night, light, night sky&#10;&#10;Description automatically generated">
            <a:extLst>
              <a:ext uri="{FF2B5EF4-FFF2-40B4-BE49-F238E27FC236}">
                <a16:creationId xmlns:a16="http://schemas.microsoft.com/office/drawing/2014/main" id="{94264F59-663A-4580-A765-7C771D89D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28" y="2330456"/>
            <a:ext cx="3445962" cy="344596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875 (Ex: 673; Large: 202)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3928B-D045-613B-B527-6FCD52ED73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00" t="16667" r="59436" b="13441"/>
          <a:stretch/>
        </p:blipFill>
        <p:spPr>
          <a:xfrm>
            <a:off x="500939" y="2247720"/>
            <a:ext cx="4029859" cy="3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ight, outdoor object, star&#10;&#10;Description automatically generated">
            <a:extLst>
              <a:ext uri="{FF2B5EF4-FFF2-40B4-BE49-F238E27FC236}">
                <a16:creationId xmlns:a16="http://schemas.microsoft.com/office/drawing/2014/main" id="{1131D86D-ABDB-4F3B-ACDA-B4E869D6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40128"/>
            <a:ext cx="3524399" cy="3445963"/>
          </a:xfrm>
          <a:prstGeom prst="rect">
            <a:avLst/>
          </a:prstGeom>
        </p:spPr>
      </p:pic>
      <p:pic>
        <p:nvPicPr>
          <p:cNvPr id="4" name="Picture 3" descr="A picture containing outdoor, night, outdoor object, dark&#10;&#10;Description automatically generated">
            <a:extLst>
              <a:ext uri="{FF2B5EF4-FFF2-40B4-BE49-F238E27FC236}">
                <a16:creationId xmlns:a16="http://schemas.microsoft.com/office/drawing/2014/main" id="{3E1D0CFC-5D3A-4763-AA20-1C0B0D0F4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67" y="2330455"/>
            <a:ext cx="3445963" cy="34459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79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1082 (Ex: 785; Large: 297)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7E8FA-5D76-270B-8AED-55F23DF918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80" t="16255" r="58958" b="12962"/>
          <a:stretch/>
        </p:blipFill>
        <p:spPr>
          <a:xfrm>
            <a:off x="427740" y="2330455"/>
            <a:ext cx="4029859" cy="3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BB7D6DC6-FBB9-4691-9581-1EC252193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0000"/>
                    </a14:imgEffect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87" y="2309322"/>
            <a:ext cx="3381319" cy="3416480"/>
          </a:xfrm>
          <a:prstGeom prst="rect">
            <a:avLst/>
          </a:prstGeom>
        </p:spPr>
      </p:pic>
      <p:pic>
        <p:nvPicPr>
          <p:cNvPr id="4" name="Picture 3" descr="A picture containing white, night, outdoor object, star&#10;&#10;Description automatically generated">
            <a:extLst>
              <a:ext uri="{FF2B5EF4-FFF2-40B4-BE49-F238E27FC236}">
                <a16:creationId xmlns:a16="http://schemas.microsoft.com/office/drawing/2014/main" id="{28FB8A20-E9F8-4B12-911E-90807065B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7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0890"/>
            <a:ext cx="3381320" cy="34164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1652 (Ex: 920; Large: 732)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470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913937-C508-2654-35B3-418A0895A7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75" t="16971" r="58021" b="12346"/>
          <a:stretch/>
        </p:blipFill>
        <p:spPr>
          <a:xfrm>
            <a:off x="301167" y="2309322"/>
            <a:ext cx="4229100" cy="335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2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night, night sky&#10;&#10;Description automatically generated">
            <a:extLst>
              <a:ext uri="{FF2B5EF4-FFF2-40B4-BE49-F238E27FC236}">
                <a16:creationId xmlns:a16="http://schemas.microsoft.com/office/drawing/2014/main" id="{218BB68A-919C-46EB-875B-95B9E315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125" y="2350436"/>
            <a:ext cx="3387129" cy="3416480"/>
          </a:xfrm>
          <a:prstGeom prst="rect">
            <a:avLst/>
          </a:prstGeom>
        </p:spPr>
      </p:pic>
      <p:pic>
        <p:nvPicPr>
          <p:cNvPr id="10" name="Picture 9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C5E082E5-B117-463E-9D07-10AF906064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381320" cy="341648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1315 (Ex: 888; Large: 427)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590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25F4F-31A6-F732-4E8F-0A756E3174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6" t="16971" r="57500" b="12963"/>
          <a:stretch/>
        </p:blipFill>
        <p:spPr>
          <a:xfrm>
            <a:off x="427740" y="2324828"/>
            <a:ext cx="4306223" cy="338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4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97EC0D8-251F-4C24-8EE4-9D02094CB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26" y="2343453"/>
            <a:ext cx="3381321" cy="3422342"/>
          </a:xfrm>
          <a:prstGeom prst="rect">
            <a:avLst/>
          </a:prstGeom>
        </p:spPr>
      </p:pic>
      <p:pic>
        <p:nvPicPr>
          <p:cNvPr id="5" name="Picture 4" descr="A picture containing tree, outdoor, outdoor object, star&#10;&#10;Description automatically generated">
            <a:extLst>
              <a:ext uri="{FF2B5EF4-FFF2-40B4-BE49-F238E27FC236}">
                <a16:creationId xmlns:a16="http://schemas.microsoft.com/office/drawing/2014/main" id="{C9DE7569-B2C5-40C4-B8C1-AC7A0892D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55" y="2358871"/>
            <a:ext cx="3381321" cy="34223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55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1222 (Ex: 865; Large: 357)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AB7FC-0320-0108-739D-9E2B097973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1" t="16829" r="57917" b="13271"/>
          <a:stretch/>
        </p:blipFill>
        <p:spPr>
          <a:xfrm>
            <a:off x="229891" y="2271357"/>
            <a:ext cx="4312035" cy="33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4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B9198D3-B5B4-480A-A2DB-361D26FF7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64" y="2330455"/>
            <a:ext cx="3422239" cy="3445963"/>
          </a:xfrm>
          <a:prstGeom prst="rect">
            <a:avLst/>
          </a:prstGeom>
        </p:spPr>
      </p:pic>
      <p:pic>
        <p:nvPicPr>
          <p:cNvPr id="6" name="Picture 5" descr="A picture containing night, night sky&#10;&#10;Description automatically generated">
            <a:extLst>
              <a:ext uri="{FF2B5EF4-FFF2-40B4-BE49-F238E27FC236}">
                <a16:creationId xmlns:a16="http://schemas.microsoft.com/office/drawing/2014/main" id="{DDBEC8A0-07C5-4F23-858B-744E1093D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79" y="2297594"/>
            <a:ext cx="3410500" cy="34459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80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5" y="1686925"/>
            <a:ext cx="3822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1105 (Ex: 785; Large: 377)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7207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</a:t>
            </a:r>
          </a:p>
          <a:p>
            <a:r>
              <a:rPr lang="en-US" dirty="0"/>
              <a:t>              	             After wash count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806FD-C51E-F22A-C059-2B6A8FE5FC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3" t="16255" r="58438" b="12962"/>
          <a:stretch/>
        </p:blipFill>
        <p:spPr>
          <a:xfrm>
            <a:off x="190244" y="2297594"/>
            <a:ext cx="4252312" cy="34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00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2403</Words>
  <Application>Microsoft Office PowerPoint</Application>
  <PresentationFormat>Widescreen</PresentationFormat>
  <Paragraphs>630</Paragraphs>
  <Slides>35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sample 94 </vt:lpstr>
      <vt:lpstr>PANORAMA of sample 95 </vt:lpstr>
      <vt:lpstr>PANORAMA of sample 96 </vt:lpstr>
      <vt:lpstr>PANORAMA of sample 97 </vt:lpstr>
      <vt:lpstr>PANORAMA of sample 98 </vt:lpstr>
      <vt:lpstr>PANORAMA of sample 99 </vt:lpstr>
      <vt:lpstr>PANORAMA of sample 100 </vt:lpstr>
      <vt:lpstr>PANORAMA of sample 101</vt:lpstr>
      <vt:lpstr>PANORAMA of sample 102</vt:lpstr>
      <vt:lpstr>PANORAMA of sample 103 </vt:lpstr>
      <vt:lpstr>PowerPoint Presentation</vt:lpstr>
      <vt:lpstr>PANORAMA of sample 104 </vt:lpstr>
      <vt:lpstr>PANORAMA of sample 105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3</cp:revision>
  <dcterms:created xsi:type="dcterms:W3CDTF">2024-02-25T22:34:18Z</dcterms:created>
  <dcterms:modified xsi:type="dcterms:W3CDTF">2024-02-25T22:38:00Z</dcterms:modified>
</cp:coreProperties>
</file>